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4" r:id="rId10"/>
    <p:sldId id="266" r:id="rId11"/>
    <p:sldId id="270" r:id="rId12"/>
    <p:sldId id="263" r:id="rId13"/>
    <p:sldId id="267" r:id="rId14"/>
    <p:sldId id="265" r:id="rId15"/>
    <p:sldId id="269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2600-238B-45F7-8D09-BCECAAD26FA1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F8EB1-FDDC-473C-997C-5414FC0CBFE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F656-9285-4DAC-9903-103F5FB317B0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3DCF-FF81-4FF4-9B40-8188483BE4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7FDXPYE0nV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85pKR-nTa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Spanje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Milan en Elisa</a:t>
            </a:r>
            <a:endParaRPr lang="nl-NL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Bilbao</a:t>
            </a:r>
            <a:endParaRPr lang="nl-NL" dirty="0"/>
          </a:p>
        </p:txBody>
      </p:sp>
      <p:pic>
        <p:nvPicPr>
          <p:cNvPr id="4" name="Tijdelijke aanduiding voor inhoud 3" descr="Bilbao br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nl-BE" dirty="0" smtClean="0"/>
              <a:t>Spaanse voetbal</a:t>
            </a:r>
            <a:endParaRPr lang="nl-N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Stadion Barcelona</a:t>
            </a:r>
            <a:endParaRPr lang="nl-NL" dirty="0"/>
          </a:p>
        </p:txBody>
      </p:sp>
      <p:pic>
        <p:nvPicPr>
          <p:cNvPr id="4" name="Tijdelijke aanduiding voor inhoud 3" descr="Camp-N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924944"/>
            <a:ext cx="5673099" cy="2671514"/>
          </a:xfrm>
        </p:spPr>
      </p:pic>
      <p:sp>
        <p:nvSpPr>
          <p:cNvPr id="6" name="Tekstvak 5"/>
          <p:cNvSpPr txBox="1"/>
          <p:nvPr/>
        </p:nvSpPr>
        <p:spPr>
          <a:xfrm>
            <a:off x="3131840" y="17728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Camp nou</a:t>
            </a:r>
            <a:endParaRPr lang="nl-NL" sz="3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Nationale voetbalploeg Spanje</a:t>
            </a:r>
            <a:endParaRPr lang="nl-NL" dirty="0"/>
          </a:p>
        </p:txBody>
      </p:sp>
      <p:pic>
        <p:nvPicPr>
          <p:cNvPr id="4" name="Tijdelijke aanduiding voor inhoud 3" descr="voetbal nationale ploeg Spa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6941527" cy="391573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Neymar</a:t>
            </a:r>
            <a:r>
              <a:rPr lang="nl-BE" dirty="0" smtClean="0"/>
              <a:t>  en </a:t>
            </a:r>
            <a:r>
              <a:rPr lang="nl-BE" dirty="0" err="1" smtClean="0"/>
              <a:t>Messi</a:t>
            </a:r>
            <a:endParaRPr lang="nl-NL" dirty="0"/>
          </a:p>
        </p:txBody>
      </p:sp>
      <p:pic>
        <p:nvPicPr>
          <p:cNvPr id="4" name="Tijdelijke aanduiding voor inhoud 3" descr="messi en neymar j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4824958" cy="334634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nl-BE" dirty="0" smtClean="0"/>
              <a:t>Spaans eten</a:t>
            </a:r>
            <a:endParaRPr lang="nl-N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spaanse salam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89273"/>
            <a:ext cx="4038600" cy="2947817"/>
          </a:xfrm>
        </p:spPr>
      </p:pic>
      <p:pic>
        <p:nvPicPr>
          <p:cNvPr id="6" name="Tijdelijke aanduiding voor inhoud 5" descr="spaanse tortill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1871" y="2492896"/>
            <a:ext cx="4252129" cy="2623535"/>
          </a:xfrm>
        </p:spPr>
      </p:pic>
      <p:sp>
        <p:nvSpPr>
          <p:cNvPr id="7" name="Tekstvak 6"/>
          <p:cNvSpPr txBox="1"/>
          <p:nvPr/>
        </p:nvSpPr>
        <p:spPr>
          <a:xfrm>
            <a:off x="1043608" y="119675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Spaanse salami </a:t>
            </a:r>
            <a:r>
              <a:rPr lang="nl-BE" sz="3200" dirty="0" err="1" smtClean="0"/>
              <a:t>salchichon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5220072" y="162880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Spaanse tortilla</a:t>
            </a:r>
            <a:endParaRPr lang="nl-NL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Spaanse paella</a:t>
            </a:r>
            <a:endParaRPr lang="nl-NL" dirty="0"/>
          </a:p>
        </p:txBody>
      </p:sp>
      <p:pic>
        <p:nvPicPr>
          <p:cNvPr id="4" name="Tijdelijke aanduiding voor inhoud 3" descr="spaanse pae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6386605" cy="320337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r>
              <a:rPr lang="nl-BE" dirty="0" smtClean="0"/>
              <a:t>Monumenten+steden</a:t>
            </a:r>
            <a:endParaRPr lang="nl-NL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Park </a:t>
            </a:r>
            <a:r>
              <a:rPr lang="nl-BE" dirty="0" err="1" smtClean="0"/>
              <a:t>valladolid</a:t>
            </a:r>
            <a:endParaRPr lang="nl-NL" dirty="0"/>
          </a:p>
        </p:txBody>
      </p:sp>
      <p:pic>
        <p:nvPicPr>
          <p:cNvPr id="4" name="Tijdelijke aanduiding voor inhoud 3" descr="valladolid-vista-del-lago-de-parque-grande-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6995120" cy="3274432"/>
          </a:xfrm>
        </p:spPr>
      </p:pic>
      <p:sp>
        <p:nvSpPr>
          <p:cNvPr id="5" name="Tekstvak 4"/>
          <p:cNvSpPr txBox="1"/>
          <p:nvPr/>
        </p:nvSpPr>
        <p:spPr>
          <a:xfrm>
            <a:off x="2699792" y="162880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 smtClean="0"/>
              <a:t>Campo</a:t>
            </a:r>
            <a:r>
              <a:rPr lang="nl-BE" sz="3200" dirty="0" smtClean="0"/>
              <a:t> grande</a:t>
            </a:r>
            <a:endParaRPr lang="nl-NL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Kaart van Spanje</a:t>
            </a:r>
            <a:endParaRPr lang="nl-NL" dirty="0"/>
          </a:p>
        </p:txBody>
      </p:sp>
      <p:pic>
        <p:nvPicPr>
          <p:cNvPr id="4" name="Tijdelijke aanduiding voor inhoud 3" descr="spanje-landkaa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9460" y="1621911"/>
            <a:ext cx="4165080" cy="44825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Astorga</a:t>
            </a:r>
            <a:r>
              <a:rPr lang="nl-BE" dirty="0" smtClean="0"/>
              <a:t> kasteel </a:t>
            </a:r>
            <a:r>
              <a:rPr lang="nl-BE" dirty="0" err="1" smtClean="0"/>
              <a:t>gaudi</a:t>
            </a:r>
            <a:r>
              <a:rPr lang="nl-BE" dirty="0" smtClean="0"/>
              <a:t> </a:t>
            </a:r>
            <a:endParaRPr lang="nl-NL" dirty="0"/>
          </a:p>
        </p:txBody>
      </p:sp>
      <p:pic>
        <p:nvPicPr>
          <p:cNvPr id="4" name="Tijdelijke aanduiding voor inhoud 3" descr="Catedral y Palacio de Gaudí asto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163" y="1600200"/>
            <a:ext cx="6791674" cy="4525963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Binnen Kasteel </a:t>
            </a:r>
            <a:r>
              <a:rPr lang="nl-BE" dirty="0" err="1" smtClean="0"/>
              <a:t>cordoba</a:t>
            </a:r>
            <a:endParaRPr lang="nl-NL" dirty="0"/>
          </a:p>
        </p:txBody>
      </p:sp>
      <p:pic>
        <p:nvPicPr>
          <p:cNvPr id="4" name="Tijdelijke aanduiding voor inhoud 3" descr="mezquita-cordo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769767" cy="386723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Puerto</a:t>
            </a:r>
            <a:r>
              <a:rPr lang="nl-BE" dirty="0" smtClean="0"/>
              <a:t> </a:t>
            </a:r>
            <a:r>
              <a:rPr lang="nl-BE" dirty="0" err="1" smtClean="0"/>
              <a:t>rico</a:t>
            </a:r>
            <a:r>
              <a:rPr lang="nl-BE" dirty="0" smtClean="0"/>
              <a:t> </a:t>
            </a:r>
            <a:r>
              <a:rPr lang="nl-BE" dirty="0" err="1" smtClean="0"/>
              <a:t>canarias</a:t>
            </a:r>
            <a:endParaRPr lang="nl-NL" dirty="0"/>
          </a:p>
        </p:txBody>
      </p:sp>
      <p:pic>
        <p:nvPicPr>
          <p:cNvPr id="4" name="Tijdelijke aanduiding voor inhoud 3" descr="puerto rico canar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7571184" cy="275315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Plaza</a:t>
            </a:r>
            <a:r>
              <a:rPr lang="nl-BE" dirty="0" smtClean="0"/>
              <a:t> </a:t>
            </a:r>
            <a:r>
              <a:rPr lang="nl-BE" dirty="0" err="1" smtClean="0"/>
              <a:t>madrid</a:t>
            </a:r>
            <a:endParaRPr lang="nl-NL" dirty="0"/>
          </a:p>
        </p:txBody>
      </p:sp>
      <p:pic>
        <p:nvPicPr>
          <p:cNvPr id="4" name="Tijdelijke aanduiding voor inhoud 3" descr="PLA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913474" cy="4449157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valencia</a:t>
            </a:r>
            <a:endParaRPr lang="nl-NL" dirty="0"/>
          </a:p>
        </p:txBody>
      </p:sp>
      <p:pic>
        <p:nvPicPr>
          <p:cNvPr id="4" name="Tijdelijke aanduiding voor inhoud 3" descr="Valencia stedentr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8041"/>
            <a:ext cx="8229600" cy="2250281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/>
          <a:lstStyle/>
          <a:p>
            <a:r>
              <a:rPr lang="nl-BE" dirty="0" smtClean="0"/>
              <a:t>Tradities</a:t>
            </a:r>
            <a:endParaRPr lang="nl-NL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Dans flamenco</a:t>
            </a:r>
            <a:endParaRPr lang="nl-NL" dirty="0"/>
          </a:p>
        </p:txBody>
      </p:sp>
      <p:pic>
        <p:nvPicPr>
          <p:cNvPr id="4" name="Tijdelijke aanduiding voor inhoud 3" descr="portret-van-mooi-jong-vrouw-het-dansen-flamenco-28460932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7390"/>
          <a:stretch>
            <a:fillRect/>
          </a:stretch>
        </p:blipFill>
        <p:spPr>
          <a:xfrm>
            <a:off x="2555776" y="1916832"/>
            <a:ext cx="3781400" cy="374441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Stierengevecht</a:t>
            </a:r>
            <a:endParaRPr lang="nl-NL" dirty="0"/>
          </a:p>
        </p:txBody>
      </p:sp>
      <p:pic>
        <p:nvPicPr>
          <p:cNvPr id="4" name="Tijdelijke aanduiding voor inhoud 3" descr="stierengevec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4566084" cy="3044056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park</a:t>
            </a:r>
            <a:endParaRPr lang="nl-NL" dirty="0"/>
          </a:p>
        </p:txBody>
      </p:sp>
      <p:pic>
        <p:nvPicPr>
          <p:cNvPr id="4" name="Tijdelijke aanduiding voor inhoud 3" descr="portaventura 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281339" cy="4281339"/>
          </a:xfrm>
        </p:spPr>
      </p:pic>
      <p:sp>
        <p:nvSpPr>
          <p:cNvPr id="5" name="Tekstvak 4"/>
          <p:cNvSpPr txBox="1"/>
          <p:nvPr/>
        </p:nvSpPr>
        <p:spPr>
          <a:xfrm>
            <a:off x="3563888" y="11967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Port </a:t>
            </a:r>
            <a:r>
              <a:rPr lang="nl-BE" sz="3200" dirty="0" err="1" smtClean="0"/>
              <a:t>A</a:t>
            </a:r>
            <a:r>
              <a:rPr lang="nl-BE" sz="3200" smtClean="0"/>
              <a:t>ventura</a:t>
            </a:r>
            <a:endParaRPr lang="nl-NL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Kaart Europa</a:t>
            </a:r>
            <a:endParaRPr lang="nl-NL" dirty="0"/>
          </a:p>
        </p:txBody>
      </p:sp>
      <p:pic>
        <p:nvPicPr>
          <p:cNvPr id="4" name="Tijdelijke aanduiding voor inhoud 3" descr="kaart_euro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4137" y="1600200"/>
            <a:ext cx="4835725" cy="4525963"/>
          </a:xfrm>
        </p:spPr>
      </p:pic>
      <p:cxnSp>
        <p:nvCxnSpPr>
          <p:cNvPr id="6" name="Rechte verbindingslijn met pijl 5"/>
          <p:cNvCxnSpPr>
            <a:cxnSpLocks/>
          </p:cNvCxnSpPr>
          <p:nvPr/>
        </p:nvCxnSpPr>
        <p:spPr>
          <a:xfrm>
            <a:off x="1331640" y="2276872"/>
            <a:ext cx="1656184" cy="2880320"/>
          </a:xfrm>
          <a:prstGeom prst="straightConnector1">
            <a:avLst/>
          </a:prstGeom>
          <a:ln w="38100">
            <a:headEnd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Madrid is de hoofdstad van Spanje</a:t>
            </a:r>
            <a:endParaRPr lang="nl-NL" dirty="0"/>
          </a:p>
        </p:txBody>
      </p:sp>
      <p:pic>
        <p:nvPicPr>
          <p:cNvPr id="4" name="Tijdelijke aanduiding voor inhoud 3" descr="madr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158" y="1600200"/>
            <a:ext cx="6839684" cy="4525963"/>
          </a:xfr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Spaanse vlag</a:t>
            </a:r>
            <a:endParaRPr lang="nl-NL" dirty="0"/>
          </a:p>
        </p:txBody>
      </p:sp>
      <p:pic>
        <p:nvPicPr>
          <p:cNvPr id="4" name="Tijdelijke aanduiding voor inhoud 3" descr="Flag_of_Spain.svg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060848"/>
            <a:ext cx="6368046" cy="4253855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President</a:t>
            </a:r>
            <a:endParaRPr lang="nl-NL" dirty="0"/>
          </a:p>
        </p:txBody>
      </p:sp>
      <p:pic>
        <p:nvPicPr>
          <p:cNvPr id="4" name="Tijdelijke aanduiding voor inhoud 3" descr="mariano-rajoy group 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8093" y="1600200"/>
            <a:ext cx="6007814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012974"/>
          </a:xfrm>
        </p:spPr>
        <p:txBody>
          <a:bodyPr/>
          <a:lstStyle/>
          <a:p>
            <a:r>
              <a:rPr lang="nl-BE" dirty="0" smtClean="0"/>
              <a:t>Bekende dingen uit Spanje</a:t>
            </a:r>
            <a:endParaRPr lang="nl-NL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instrumenten</a:t>
            </a:r>
            <a:endParaRPr lang="nl-NL" dirty="0"/>
          </a:p>
        </p:txBody>
      </p:sp>
      <p:pic>
        <p:nvPicPr>
          <p:cNvPr id="5" name="Tijdelijke aanduiding voor inhoud 4" descr="castagnett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102" y="3068960"/>
            <a:ext cx="2663446" cy="1994024"/>
          </a:xfrm>
        </p:spPr>
      </p:pic>
      <p:pic>
        <p:nvPicPr>
          <p:cNvPr id="6" name="Tijdelijke aanduiding voor inhoud 5" descr="spaanse gita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852936"/>
            <a:ext cx="3238500" cy="3238500"/>
          </a:xfrm>
        </p:spPr>
      </p:pic>
      <p:sp>
        <p:nvSpPr>
          <p:cNvPr id="7" name="Tekstvak 6"/>
          <p:cNvSpPr txBox="1"/>
          <p:nvPr/>
        </p:nvSpPr>
        <p:spPr>
          <a:xfrm>
            <a:off x="827584" y="177281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castagnetten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5796136" y="1556792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Spaanse gitaar</a:t>
            </a:r>
            <a:endParaRPr lang="nl-NL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Plaza</a:t>
            </a:r>
            <a:r>
              <a:rPr lang="nl-BE" dirty="0" smtClean="0"/>
              <a:t>   </a:t>
            </a:r>
            <a:r>
              <a:rPr lang="nl-BE" dirty="0" err="1" smtClean="0"/>
              <a:t>Mayor</a:t>
            </a:r>
            <a:r>
              <a:rPr lang="nl-BE" dirty="0" smtClean="0"/>
              <a:t> Valladolid</a:t>
            </a:r>
            <a:endParaRPr lang="nl-NL" dirty="0"/>
          </a:p>
        </p:txBody>
      </p:sp>
      <p:pic>
        <p:nvPicPr>
          <p:cNvPr id="4" name="Tijdelijke aanduiding voor inhoud 3" descr="Ayuntamiento_de_la_ciudad_en_la_Plaza_Mayor_de_Valladol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5550"/>
            <a:ext cx="8229600" cy="387526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75</Words>
  <Application>Microsoft Office PowerPoint</Application>
  <PresentationFormat>Diavoorstelling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Office-thema</vt:lpstr>
      <vt:lpstr>Spanje</vt:lpstr>
      <vt:lpstr>Kaart van Spanje</vt:lpstr>
      <vt:lpstr>Kaart Europa</vt:lpstr>
      <vt:lpstr>Madrid is de hoofdstad van Spanje</vt:lpstr>
      <vt:lpstr>Spaanse vlag</vt:lpstr>
      <vt:lpstr>President</vt:lpstr>
      <vt:lpstr>Bekende dingen uit Spanje</vt:lpstr>
      <vt:lpstr>instrumenten</vt:lpstr>
      <vt:lpstr>Plaza   Mayor Valladolid</vt:lpstr>
      <vt:lpstr>Bilbao</vt:lpstr>
      <vt:lpstr>Spaanse voetbal</vt:lpstr>
      <vt:lpstr>Stadion Barcelona</vt:lpstr>
      <vt:lpstr>Nationale voetbalploeg Spanje</vt:lpstr>
      <vt:lpstr>Neymar  en Messi</vt:lpstr>
      <vt:lpstr>Spaans eten</vt:lpstr>
      <vt:lpstr>Dia 16</vt:lpstr>
      <vt:lpstr>Spaanse paella</vt:lpstr>
      <vt:lpstr>Monumenten+steden</vt:lpstr>
      <vt:lpstr>Park valladolid</vt:lpstr>
      <vt:lpstr>Astorga kasteel gaudi </vt:lpstr>
      <vt:lpstr>Binnen Kasteel cordoba</vt:lpstr>
      <vt:lpstr>Puerto rico canarias</vt:lpstr>
      <vt:lpstr>Plaza madrid</vt:lpstr>
      <vt:lpstr>valencia</vt:lpstr>
      <vt:lpstr>Tradities</vt:lpstr>
      <vt:lpstr>Dans flamenco</vt:lpstr>
      <vt:lpstr>Stierengevecht</vt:lpstr>
      <vt:lpstr>park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Spanje</dc:title>
  <dc:creator>gebruiker</dc:creator>
  <cp:lastModifiedBy>gebruiker</cp:lastModifiedBy>
  <cp:revision>15</cp:revision>
  <dcterms:created xsi:type="dcterms:W3CDTF">2017-01-31T12:34:33Z</dcterms:created>
  <dcterms:modified xsi:type="dcterms:W3CDTF">2017-02-07T12:58:26Z</dcterms:modified>
</cp:coreProperties>
</file>