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2260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2233-EE17-402C-BF50-86BDDAD81BF9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DAB7-E93A-4935-ACE6-C524A9A59E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ghHf6qEiSyo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nl-BE" sz="6000" dirty="0"/>
              <a:t>Letland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nl-BE" sz="5400" dirty="0" err="1"/>
              <a:t>Latviju</a:t>
            </a:r>
            <a:endParaRPr lang="nl-BE" sz="5400" dirty="0"/>
          </a:p>
          <a:p>
            <a:r>
              <a:rPr lang="nl-BE" sz="4000" dirty="0"/>
              <a:t>Dries, </a:t>
            </a:r>
            <a:r>
              <a:rPr lang="nl-BE" sz="4000" dirty="0" err="1"/>
              <a:t>Bo</a:t>
            </a:r>
            <a:r>
              <a:rPr lang="nl-BE" sz="4000" dirty="0"/>
              <a:t> en </a:t>
            </a:r>
            <a:r>
              <a:rPr lang="nl-BE" sz="4000" dirty="0" err="1"/>
              <a:t>Gibbe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Orgel van de kathedraal van Riga</a:t>
            </a:r>
            <a:endParaRPr lang="nl-NL" dirty="0"/>
          </a:p>
        </p:txBody>
      </p:sp>
      <p:pic>
        <p:nvPicPr>
          <p:cNvPr id="4" name="Tijdelijke aanduiding voor inhoud 3" descr="org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5328592" cy="3765539"/>
          </a:xfrm>
        </p:spPr>
      </p:pic>
      <p:sp>
        <p:nvSpPr>
          <p:cNvPr id="5" name="Tekstvak 4"/>
          <p:cNvSpPr txBox="1"/>
          <p:nvPr/>
        </p:nvSpPr>
        <p:spPr>
          <a:xfrm>
            <a:off x="3347864" y="5949280"/>
            <a:ext cx="518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Een van de grootste ter wereld met 6828 orgelpijpen.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Temperatuur </a:t>
            </a:r>
            <a:endParaRPr lang="nl-NL" dirty="0"/>
          </a:p>
        </p:txBody>
      </p:sp>
      <p:pic>
        <p:nvPicPr>
          <p:cNvPr id="4" name="Tijdelijke aanduiding voor inhoud 3" descr="thermome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1173922" cy="4525963"/>
          </a:xfrm>
        </p:spPr>
      </p:pic>
      <p:sp>
        <p:nvSpPr>
          <p:cNvPr id="5" name="Tekstvak 4"/>
          <p:cNvSpPr txBox="1"/>
          <p:nvPr/>
        </p:nvSpPr>
        <p:spPr>
          <a:xfrm>
            <a:off x="2555776" y="20608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Zomer: 25°C of meer</a:t>
            </a:r>
          </a:p>
          <a:p>
            <a:r>
              <a:rPr lang="nl-BE" sz="3600" dirty="0"/>
              <a:t>Winter: tot -10°C 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monumenten</a:t>
            </a:r>
            <a:endParaRPr lang="nl-NL" dirty="0"/>
          </a:p>
        </p:txBody>
      </p:sp>
      <p:pic>
        <p:nvPicPr>
          <p:cNvPr id="5" name="Tijdelijke aanduiding voor inhoud 4" descr="monument let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6685" y="1600200"/>
            <a:ext cx="2999629" cy="4525963"/>
          </a:xfrm>
        </p:spPr>
      </p:pic>
      <p:pic>
        <p:nvPicPr>
          <p:cNvPr id="6" name="Tijdelijke aanduiding voor inhoud 5" descr="monumentj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072408" cy="3456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Typisch eten</a:t>
            </a:r>
            <a:endParaRPr lang="nl-NL" dirty="0"/>
          </a:p>
        </p:txBody>
      </p:sp>
      <p:pic>
        <p:nvPicPr>
          <p:cNvPr id="5" name="Tijdelijke aanduiding voor inhoud 4" descr="grilworst led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245" y="1700808"/>
            <a:ext cx="4138555" cy="4176464"/>
          </a:xfrm>
        </p:spPr>
      </p:pic>
      <p:pic>
        <p:nvPicPr>
          <p:cNvPr id="6" name="Tijdelijke aanduiding voor inhoud 5" descr="toetj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33843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danseressen</a:t>
            </a:r>
            <a:endParaRPr lang="nl-NL" dirty="0"/>
          </a:p>
        </p:txBody>
      </p:sp>
      <p:pic>
        <p:nvPicPr>
          <p:cNvPr id="5" name="Tijdelijke aanduiding voor inhoud 4" descr="danseressen letland.jp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484784"/>
            <a:ext cx="5328592" cy="3934998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natuur</a:t>
            </a:r>
            <a:endParaRPr lang="nl-NL" dirty="0"/>
          </a:p>
        </p:txBody>
      </p:sp>
      <p:pic>
        <p:nvPicPr>
          <p:cNvPr id="4" name="Tijdelijke aanduiding voor inhoud 3" descr="natu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48218"/>
            <a:ext cx="8213898" cy="52404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/>
              <a:t>dieren</a:t>
            </a:r>
            <a:endParaRPr lang="nl-NL" sz="6600" dirty="0"/>
          </a:p>
        </p:txBody>
      </p:sp>
      <p:pic>
        <p:nvPicPr>
          <p:cNvPr id="6" name="Tijdelijke aanduiding voor inhoud 5" descr="lamas co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653107" cy="3528392"/>
          </a:xfrm>
        </p:spPr>
      </p:pic>
      <p:pic>
        <p:nvPicPr>
          <p:cNvPr id="7" name="Tijdelijke aanduiding voor inhoud 6" descr="moo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343258" cy="33123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att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869242" cy="49182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851920" y="106227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 </a:t>
            </a:r>
            <a:r>
              <a:rPr lang="nl-BE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hopen dat jullie het leuk vonden </a:t>
            </a:r>
            <a:endParaRPr lang="nl-NL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03848" y="386104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Mēs ceram, ka jums patika</a:t>
            </a:r>
            <a:endParaRPr lang="nl-NL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 rot="19633509">
            <a:off x="773269" y="803333"/>
            <a:ext cx="24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Dries</a:t>
            </a:r>
            <a:endParaRPr lang="nl-NL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 rot="2369257">
            <a:off x="7001011" y="197794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Bo</a:t>
            </a:r>
            <a:endParaRPr lang="nl-NL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779912" y="566124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Gibbe</a:t>
            </a:r>
            <a:endParaRPr lang="nl-NL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kaart van europa</a:t>
            </a:r>
            <a:endParaRPr lang="nl-NL" dirty="0"/>
          </a:p>
        </p:txBody>
      </p:sp>
      <p:pic>
        <p:nvPicPr>
          <p:cNvPr id="4" name="Tijdelijke aanduiding voor inhoud 3" descr="kaart europ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20044"/>
            <a:ext cx="5676900" cy="448627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vlag en kaart van Letland</a:t>
            </a:r>
            <a:endParaRPr lang="nl-NL" dirty="0"/>
          </a:p>
        </p:txBody>
      </p:sp>
      <p:pic>
        <p:nvPicPr>
          <p:cNvPr id="5" name="Tijdelijke aanduiding voor inhoud 4" descr="vlag letlan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038600" cy="2664296"/>
          </a:xfrm>
        </p:spPr>
      </p:pic>
      <p:pic>
        <p:nvPicPr>
          <p:cNvPr id="6" name="Tijdelijke aanduiding voor inhoud 5" descr="kaart letland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038600" cy="26642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400" dirty="0"/>
              <a:t>Hoofdstad van Letland</a:t>
            </a:r>
            <a:endParaRPr lang="nl-NL" sz="4400" dirty="0"/>
          </a:p>
        </p:txBody>
      </p:sp>
      <p:pic>
        <p:nvPicPr>
          <p:cNvPr id="5" name="Tijdelijke aanduiding voor afbeelding 4" descr="Riga hoofdst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2" r="5632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                   Riga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Euro Letland</a:t>
            </a:r>
            <a:endParaRPr lang="nl-NL" dirty="0"/>
          </a:p>
        </p:txBody>
      </p:sp>
      <p:pic>
        <p:nvPicPr>
          <p:cNvPr id="4" name="Tijdelijke aanduiding voor inhoud 3" descr="euro let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4896544" cy="489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Weetjes……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BE" sz="3600" dirty="0"/>
              <a:t>Het lieveheersbeestje is het nationale insect.</a:t>
            </a:r>
            <a:endParaRPr lang="nl-NL" sz="3600" dirty="0"/>
          </a:p>
        </p:txBody>
      </p:sp>
      <p:pic>
        <p:nvPicPr>
          <p:cNvPr id="4" name="Tijdelijke aanduiding voor inhoud 3" descr="Lieveheersbeest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1"/>
            <a:ext cx="6034617" cy="42050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/>
              <a:t>Ijshockey</a:t>
            </a:r>
            <a:r>
              <a:rPr lang="nl-BE" sz="3600" dirty="0"/>
              <a:t> is de populaire sport</a:t>
            </a:r>
            <a:endParaRPr lang="nl-NL" sz="3600" dirty="0"/>
          </a:p>
        </p:txBody>
      </p:sp>
      <p:pic>
        <p:nvPicPr>
          <p:cNvPr id="4" name="Tijdelijke aanduiding voor inhoud 3" descr="ijshockey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traditionele feest, JANI</a:t>
            </a:r>
            <a:endParaRPr lang="nl-NL" dirty="0"/>
          </a:p>
        </p:txBody>
      </p:sp>
      <p:pic>
        <p:nvPicPr>
          <p:cNvPr id="4" name="Tijdelijke aanduiding voor inhoud 3" descr="komijnka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429000" cy="3429000"/>
          </a:xfrm>
        </p:spPr>
      </p:pic>
      <p:sp>
        <p:nvSpPr>
          <p:cNvPr id="5" name="Tekstvak 4"/>
          <p:cNvSpPr txBox="1"/>
          <p:nvPr/>
        </p:nvSpPr>
        <p:spPr>
          <a:xfrm>
            <a:off x="3995936" y="198884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Tijdens dit feest ter ere van de langste zomerdag eten de Letten KOMIJNEKAAS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110</Words>
  <Application>Microsoft Office PowerPoint</Application>
  <PresentationFormat>Diavoorstelling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Office-thema</vt:lpstr>
      <vt:lpstr>Letland</vt:lpstr>
      <vt:lpstr>De kaart van europa</vt:lpstr>
      <vt:lpstr>De vlag en kaart van Letland</vt:lpstr>
      <vt:lpstr>Hoofdstad van Letland</vt:lpstr>
      <vt:lpstr>Euro Letland</vt:lpstr>
      <vt:lpstr>Weetjes……</vt:lpstr>
      <vt:lpstr>Het lieveheersbeestje is het nationale insect.</vt:lpstr>
      <vt:lpstr>Ijshockey is de populaire sport</vt:lpstr>
      <vt:lpstr>Het traditionele feest, JANI</vt:lpstr>
      <vt:lpstr>Orgel van de kathedraal van Riga</vt:lpstr>
      <vt:lpstr>Temperatuur </vt:lpstr>
      <vt:lpstr>monumenten</vt:lpstr>
      <vt:lpstr>Typisch eten</vt:lpstr>
      <vt:lpstr>danseressen</vt:lpstr>
      <vt:lpstr>De natuur</vt:lpstr>
      <vt:lpstr>dieren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gebruikern</dc:creator>
  <cp:lastModifiedBy>5eleerjaar</cp:lastModifiedBy>
  <cp:revision>46</cp:revision>
  <dcterms:created xsi:type="dcterms:W3CDTF">2017-01-31T12:47:22Z</dcterms:created>
  <dcterms:modified xsi:type="dcterms:W3CDTF">2017-02-09T10:28:36Z</dcterms:modified>
</cp:coreProperties>
</file>