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70" r:id="rId5"/>
    <p:sldId id="259" r:id="rId6"/>
    <p:sldId id="265" r:id="rId7"/>
    <p:sldId id="277" r:id="rId8"/>
    <p:sldId id="262" r:id="rId9"/>
    <p:sldId id="260" r:id="rId10"/>
    <p:sldId id="278" r:id="rId11"/>
    <p:sldId id="268" r:id="rId12"/>
    <p:sldId id="280" r:id="rId13"/>
    <p:sldId id="272" r:id="rId14"/>
    <p:sldId id="274" r:id="rId15"/>
    <p:sldId id="295" r:id="rId16"/>
    <p:sldId id="296" r:id="rId17"/>
    <p:sldId id="286" r:id="rId18"/>
    <p:sldId id="287" r:id="rId19"/>
    <p:sldId id="281" r:id="rId20"/>
    <p:sldId id="276" r:id="rId21"/>
    <p:sldId id="284" r:id="rId22"/>
    <p:sldId id="283" r:id="rId23"/>
    <p:sldId id="271" r:id="rId24"/>
    <p:sldId id="266" r:id="rId25"/>
    <p:sldId id="298" r:id="rId26"/>
    <p:sldId id="261" r:id="rId27"/>
    <p:sldId id="273" r:id="rId28"/>
    <p:sldId id="291" r:id="rId29"/>
    <p:sldId id="264" r:id="rId30"/>
    <p:sldId id="290" r:id="rId31"/>
    <p:sldId id="288" r:id="rId32"/>
    <p:sldId id="293" r:id="rId33"/>
    <p:sldId id="294" r:id="rId34"/>
    <p:sldId id="297" r:id="rId35"/>
    <p:sldId id="289" r:id="rId36"/>
  </p:sldIdLst>
  <p:sldSz cx="9144000" cy="6858000" type="screen4x3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15535" autoAdjust="0"/>
    <p:restoredTop sz="94660"/>
  </p:normalViewPr>
  <p:slideViewPr>
    <p:cSldViewPr>
      <p:cViewPr varScale="1">
        <p:scale>
          <a:sx n="64" d="100"/>
          <a:sy n="64" d="100"/>
        </p:scale>
        <p:origin x="636" y="3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/>
              <a:t>Klik om het opmaakprofiel van de modelondertitel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E0C351-E232-45D1-AEF1-5E19CAD029E8}" type="datetimeFigureOut">
              <a:rPr lang="nl-NL" smtClean="0"/>
              <a:pPr/>
              <a:t>14-2-2017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5AD4BE-1427-4C1E-84FB-C24DB868FD29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E0C351-E232-45D1-AEF1-5E19CAD029E8}" type="datetimeFigureOut">
              <a:rPr lang="nl-NL" smtClean="0"/>
              <a:pPr/>
              <a:t>14-2-2017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5AD4BE-1427-4C1E-84FB-C24DB868FD29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E0C351-E232-45D1-AEF1-5E19CAD029E8}" type="datetimeFigureOut">
              <a:rPr lang="nl-NL" smtClean="0"/>
              <a:pPr/>
              <a:t>14-2-2017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5AD4BE-1427-4C1E-84FB-C24DB868FD29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E0C351-E232-45D1-AEF1-5E19CAD029E8}" type="datetimeFigureOut">
              <a:rPr lang="nl-NL" smtClean="0"/>
              <a:pPr/>
              <a:t>14-2-2017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5AD4BE-1427-4C1E-84FB-C24DB868FD29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E0C351-E232-45D1-AEF1-5E19CAD029E8}" type="datetimeFigureOut">
              <a:rPr lang="nl-NL" smtClean="0"/>
              <a:pPr/>
              <a:t>14-2-2017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5AD4BE-1427-4C1E-84FB-C24DB868FD29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E0C351-E232-45D1-AEF1-5E19CAD029E8}" type="datetimeFigureOut">
              <a:rPr lang="nl-NL" smtClean="0"/>
              <a:pPr/>
              <a:t>14-2-2017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5AD4BE-1427-4C1E-84FB-C24DB868FD29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E0C351-E232-45D1-AEF1-5E19CAD029E8}" type="datetimeFigureOut">
              <a:rPr lang="nl-NL" smtClean="0"/>
              <a:pPr/>
              <a:t>14-2-2017</a:t>
            </a:fld>
            <a:endParaRPr lang="nl-NL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5AD4BE-1427-4C1E-84FB-C24DB868FD29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E0C351-E232-45D1-AEF1-5E19CAD029E8}" type="datetimeFigureOut">
              <a:rPr lang="nl-NL" smtClean="0"/>
              <a:pPr/>
              <a:t>14-2-2017</a:t>
            </a:fld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5AD4BE-1427-4C1E-84FB-C24DB868FD29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E0C351-E232-45D1-AEF1-5E19CAD029E8}" type="datetimeFigureOut">
              <a:rPr lang="nl-NL" smtClean="0"/>
              <a:pPr/>
              <a:t>14-2-2017</a:t>
            </a:fld>
            <a:endParaRPr lang="nl-NL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5AD4BE-1427-4C1E-84FB-C24DB868FD29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E0C351-E232-45D1-AEF1-5E19CAD029E8}" type="datetimeFigureOut">
              <a:rPr lang="nl-NL" smtClean="0"/>
              <a:pPr/>
              <a:t>14-2-2017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5AD4BE-1427-4C1E-84FB-C24DB868FD29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E0C351-E232-45D1-AEF1-5E19CAD029E8}" type="datetimeFigureOut">
              <a:rPr lang="nl-NL" smtClean="0"/>
              <a:pPr/>
              <a:t>14-2-2017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5AD4BE-1427-4C1E-84FB-C24DB868FD29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7E0C351-E232-45D1-AEF1-5E19CAD029E8}" type="datetimeFigureOut">
              <a:rPr lang="nl-NL" smtClean="0"/>
              <a:pPr/>
              <a:t>14-2-2017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5AD4BE-1427-4C1E-84FB-C24DB868FD29}" type="slidenum">
              <a:rPr lang="nl-NL" smtClean="0"/>
              <a:pPr/>
              <a:t>‹nr.›</a:t>
            </a:fld>
            <a:endParaRPr lang="nl-N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gif"/><Relationship Id="rId2" Type="http://schemas.openxmlformats.org/officeDocument/2006/relationships/hyperlink" Target="https://www.youtube.com/watch?v=58gnSwHe8ls" TargetMode="External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8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gif"/><Relationship Id="rId1" Type="http://schemas.openxmlformats.org/officeDocument/2006/relationships/slideLayout" Target="../slideLayouts/slideLayout5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5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000082"/>
            </a:gs>
            <a:gs pos="30000">
              <a:srgbClr val="66008F"/>
            </a:gs>
            <a:gs pos="64999">
              <a:srgbClr val="BA0066"/>
            </a:gs>
            <a:gs pos="89999">
              <a:srgbClr val="FF0000"/>
            </a:gs>
            <a:gs pos="100000">
              <a:srgbClr val="FF8200"/>
            </a:gs>
          </a:gsLst>
          <a:lin ang="5400000" scaled="0"/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nl-BE" dirty="0" err="1"/>
              <a:t>Goodmorning</a:t>
            </a:r>
            <a:r>
              <a:rPr lang="nl-BE" dirty="0"/>
              <a:t> </a:t>
            </a:r>
            <a:r>
              <a:rPr lang="nl-BE" dirty="0" err="1"/>
              <a:t>everyone</a:t>
            </a:r>
            <a:br>
              <a:rPr lang="nl-BE" dirty="0"/>
            </a:br>
            <a:r>
              <a:rPr lang="nl-BE" dirty="0"/>
              <a:t> </a:t>
            </a:r>
            <a:br>
              <a:rPr lang="nl-BE" dirty="0"/>
            </a:br>
            <a:r>
              <a:rPr lang="nl-BE" dirty="0"/>
              <a:t>Het Verenigd Koninkrijk </a:t>
            </a:r>
            <a:endParaRPr lang="nl-NL" dirty="0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nl-BE" dirty="0"/>
              <a:t>Sam,flor,</a:t>
            </a:r>
            <a:r>
              <a:rPr lang="nl-BE" dirty="0" err="1"/>
              <a:t>viktor</a:t>
            </a:r>
            <a:r>
              <a:rPr lang="nl-BE" dirty="0"/>
              <a:t>,</a:t>
            </a:r>
            <a:r>
              <a:rPr lang="nl-BE" dirty="0" err="1"/>
              <a:t>lennert.s</a:t>
            </a:r>
            <a:endParaRPr lang="nl-NL" dirty="0"/>
          </a:p>
        </p:txBody>
      </p:sp>
    </p:spTree>
  </p:cSld>
  <p:clrMapOvr>
    <a:masterClrMapping/>
  </p:clrMapOvr>
  <p:transition>
    <p:wheel spokes="8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70C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/>
              <a:t>monumenten</a:t>
            </a:r>
            <a:endParaRPr lang="nl-NL" dirty="0"/>
          </a:p>
        </p:txBody>
      </p:sp>
    </p:spTree>
  </p:cSld>
  <p:clrMapOvr>
    <a:masterClrMapping/>
  </p:clrMapOvr>
  <p:transition>
    <p:wheel spokes="8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00082"/>
            </a:gs>
            <a:gs pos="13000">
              <a:srgbClr val="0047FF"/>
            </a:gs>
            <a:gs pos="28000">
              <a:srgbClr val="000082"/>
            </a:gs>
            <a:gs pos="42999">
              <a:srgbClr val="0047FF"/>
            </a:gs>
            <a:gs pos="58000">
              <a:srgbClr val="000082"/>
            </a:gs>
            <a:gs pos="72000">
              <a:srgbClr val="0047FF"/>
            </a:gs>
            <a:gs pos="87000">
              <a:srgbClr val="000082"/>
            </a:gs>
            <a:gs pos="100000">
              <a:srgbClr val="0047FF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7" name="Tijdelijke aanduiding voor inhoud 6" descr="tower bridge en niets anders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457200" y="3014216"/>
            <a:ext cx="4040188" cy="2272606"/>
          </a:xfrm>
        </p:spPr>
      </p:pic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8" name="Tijdelijke aanduiding voor inhoud 7" descr="big ben.jpg"/>
          <p:cNvPicPr>
            <a:picLocks noGrp="1" noChangeAspect="1"/>
          </p:cNvPicPr>
          <p:nvPr>
            <p:ph sz="quarter" idx="4"/>
          </p:nvPr>
        </p:nvPicPr>
        <p:blipFill>
          <a:blip r:embed="rId3" cstate="print"/>
          <a:stretch>
            <a:fillRect/>
          </a:stretch>
        </p:blipFill>
        <p:spPr>
          <a:xfrm>
            <a:off x="4645920" y="2886984"/>
            <a:ext cx="4039985" cy="2527069"/>
          </a:xfrm>
        </p:spPr>
      </p:pic>
    </p:spTree>
  </p:cSld>
  <p:clrMapOvr>
    <a:masterClrMapping/>
  </p:clrMapOvr>
  <p:transition>
    <p:dissolv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l-BE" dirty="0"/>
              <a:t>Beroemde mensen</a:t>
            </a:r>
            <a:br>
              <a:rPr lang="nl-BE" dirty="0"/>
            </a:b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/>
          </a:p>
        </p:txBody>
      </p:sp>
    </p:spTree>
  </p:cSld>
  <p:clrMapOvr>
    <a:masterClrMapping/>
  </p:clrMapOvr>
  <p:transition>
    <p:wheel spokes="8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A603AB"/>
            </a:gs>
            <a:gs pos="21001">
              <a:srgbClr val="0819FB"/>
            </a:gs>
            <a:gs pos="35001">
              <a:srgbClr val="1A8D48"/>
            </a:gs>
            <a:gs pos="52000">
              <a:srgbClr val="FFFF00"/>
            </a:gs>
            <a:gs pos="73000">
              <a:srgbClr val="EE3F17"/>
            </a:gs>
            <a:gs pos="88000">
              <a:srgbClr val="E81766"/>
            </a:gs>
            <a:gs pos="100000">
              <a:srgbClr val="A603AB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br>
              <a:rPr lang="nl-BE" dirty="0"/>
            </a:br>
            <a:r>
              <a:rPr lang="nl-BE" dirty="0"/>
              <a:t>Lang leven Elizabeth</a:t>
            </a:r>
            <a:br>
              <a:rPr lang="nl-NL" dirty="0"/>
            </a:br>
            <a:endParaRPr lang="nl-NL" dirty="0"/>
          </a:p>
        </p:txBody>
      </p:sp>
      <p:pic>
        <p:nvPicPr>
          <p:cNvPr id="5" name="Tijdelijke aanduiding voor inhoud 4" descr="kroonjuwelen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457200" y="2348706"/>
            <a:ext cx="4038600" cy="3028950"/>
          </a:xfrm>
        </p:spPr>
      </p:pic>
      <p:pic>
        <p:nvPicPr>
          <p:cNvPr id="6" name="Tijdelijke aanduiding voor inhoud 5" descr="Queen_Elizabeth_II_March_2015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5508104" y="2132856"/>
            <a:ext cx="2574796" cy="3394049"/>
          </a:xfrm>
        </p:spPr>
      </p:pic>
    </p:spTree>
  </p:cSld>
  <p:clrMapOvr>
    <a:masterClrMapping/>
  </p:clrMapOvr>
  <p:transition>
    <p:newsflash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000000"/>
            </a:gs>
            <a:gs pos="20000">
              <a:srgbClr val="000040"/>
            </a:gs>
            <a:gs pos="50000">
              <a:srgbClr val="400040"/>
            </a:gs>
            <a:gs pos="75000">
              <a:srgbClr val="8F0040"/>
            </a:gs>
            <a:gs pos="89999">
              <a:srgbClr val="F27300"/>
            </a:gs>
            <a:gs pos="100000">
              <a:srgbClr val="FFBF00"/>
            </a:gs>
          </a:gsLst>
          <a:path path="rect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Tijdelijke aanduiding voor inhoud 8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6" name="Tijdelijke aanduiding voor inhoud 5" descr="jack the ripper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43497" y="1052736"/>
            <a:ext cx="8715311" cy="4902363"/>
          </a:xfrm>
        </p:spPr>
      </p:pic>
      <p:sp>
        <p:nvSpPr>
          <p:cNvPr id="7" name="Tekstvak 6"/>
          <p:cNvSpPr txBox="1"/>
          <p:nvPr/>
        </p:nvSpPr>
        <p:spPr>
          <a:xfrm>
            <a:off x="6084168" y="5877272"/>
            <a:ext cx="15632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dirty="0"/>
              <a:t>Jack the ripper</a:t>
            </a:r>
            <a:endParaRPr lang="nl-NL" dirty="0"/>
          </a:p>
        </p:txBody>
      </p:sp>
    </p:spTree>
  </p:cSld>
  <p:clrMapOvr>
    <a:masterClrMapping/>
  </p:clrMapOvr>
  <p:transition>
    <p:comb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00000"/>
            </a:gs>
            <a:gs pos="39999">
              <a:srgbClr val="0A128C"/>
            </a:gs>
            <a:gs pos="70000">
              <a:srgbClr val="181CC7"/>
            </a:gs>
            <a:gs pos="88000">
              <a:srgbClr val="7005D4"/>
            </a:gs>
            <a:gs pos="100000">
              <a:srgbClr val="8C3D91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/>
              <a:t>Boy </a:t>
            </a:r>
            <a:r>
              <a:rPr lang="nl-BE" dirty="0" err="1"/>
              <a:t>george</a:t>
            </a:r>
            <a:endParaRPr lang="nl-NL" dirty="0"/>
          </a:p>
        </p:txBody>
      </p:sp>
      <p:pic>
        <p:nvPicPr>
          <p:cNvPr id="4" name="Tijdelijke aanduiding voor inhoud 3" descr="hoi hallo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548922" y="1600200"/>
            <a:ext cx="8046156" cy="4525963"/>
          </a:xfrm>
        </p:spPr>
      </p:pic>
    </p:spTree>
  </p:cSld>
  <p:clrMapOvr>
    <a:masterClrMapping/>
  </p:clrMapOvr>
  <p:transition>
    <p:wedge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err="1"/>
              <a:t>Sherlock</a:t>
            </a:r>
            <a:r>
              <a:rPr lang="nl-BE" dirty="0"/>
              <a:t> </a:t>
            </a:r>
            <a:r>
              <a:rPr lang="nl-BE" dirty="0" err="1"/>
              <a:t>Holmes</a:t>
            </a:r>
            <a:endParaRPr lang="nl-NL" dirty="0"/>
          </a:p>
        </p:txBody>
      </p:sp>
      <p:pic>
        <p:nvPicPr>
          <p:cNvPr id="4" name="Tijdelijke aanduiding voor inhoud 3" descr="sherlock_holmes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039322" y="1600200"/>
            <a:ext cx="3065355" cy="4525963"/>
          </a:xfrm>
        </p:spPr>
      </p:pic>
    </p:spTree>
  </p:cSld>
  <p:clrMapOvr>
    <a:masterClrMapping/>
  </p:clrMapOvr>
  <p:transition>
    <p:pull dir="ld"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/>
              <a:t>Taxi’s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/>
          </a:p>
        </p:txBody>
      </p:sp>
    </p:spTree>
  </p:cSld>
  <p:clrMapOvr>
    <a:masterClrMapping/>
  </p:clrMapOvr>
  <p:transition>
    <p:wheel spokes="8"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/>
              <a:t>De bekende taxi’s</a:t>
            </a:r>
            <a:endParaRPr lang="nl-NL" dirty="0"/>
          </a:p>
        </p:txBody>
      </p:sp>
      <p:pic>
        <p:nvPicPr>
          <p:cNvPr id="4" name="Tijdelijke aanduiding voor inhoud 3" descr="London-Black-Cabs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1450848" y="1680813"/>
            <a:ext cx="6242304" cy="4364736"/>
          </a:xfrm>
        </p:spPr>
      </p:pic>
    </p:spTree>
  </p:cSld>
  <p:clrMapOvr>
    <a:masterClrMapping/>
  </p:clrMapOvr>
  <p:transition>
    <p:circle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/>
              <a:t>muziek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/>
          </a:p>
        </p:txBody>
      </p:sp>
    </p:spTree>
  </p:cSld>
  <p:clrMapOvr>
    <a:masterClrMapping/>
  </p:clrMapOvr>
  <p:transition>
    <p:wheel spokes="8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4" name="Tijdelijke aanduiding voor inhoud 3" descr="europa kaart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716766" y="1600200"/>
            <a:ext cx="7710468" cy="4525963"/>
          </a:xfrm>
        </p:spPr>
      </p:pic>
      <p:cxnSp>
        <p:nvCxnSpPr>
          <p:cNvPr id="6" name="Rechte verbindingslijn met pijl 5"/>
          <p:cNvCxnSpPr/>
          <p:nvPr/>
        </p:nvCxnSpPr>
        <p:spPr>
          <a:xfrm>
            <a:off x="539552" y="2492896"/>
            <a:ext cx="2304256" cy="122413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>
    <p:strips dir="ru"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>
                <a:hlinkClick r:id="rId2"/>
              </a:rPr>
              <a:t>Doedelzak</a:t>
            </a:r>
            <a:endParaRPr lang="nl-NL" dirty="0"/>
          </a:p>
        </p:txBody>
      </p:sp>
      <p:pic>
        <p:nvPicPr>
          <p:cNvPr id="4" name="Afbeelding 3" descr="doedelzak.gif">
            <a:hlinkClick r:id="rId2"/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835696" y="1484784"/>
            <a:ext cx="5343525" cy="5172075"/>
          </a:xfrm>
          <a:prstGeom prst="rect">
            <a:avLst/>
          </a:prstGeom>
        </p:spPr>
      </p:pic>
    </p:spTree>
  </p:cSld>
  <p:clrMapOvr>
    <a:masterClrMapping/>
  </p:clrMapOvr>
  <p:transition>
    <p:wedge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l-BE" dirty="0"/>
              <a:t>Films</a:t>
            </a:r>
            <a:br>
              <a:rPr lang="nl-BE" dirty="0"/>
            </a:b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/>
          </a:p>
        </p:txBody>
      </p:sp>
    </p:spTree>
  </p:cSld>
  <p:clrMapOvr>
    <a:masterClrMapping/>
  </p:clrMapOvr>
  <p:transition>
    <p:wheel spokes="8"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/>
              <a:t>Peter Pan</a:t>
            </a:r>
            <a:endParaRPr lang="nl-NL" dirty="0"/>
          </a:p>
        </p:txBody>
      </p:sp>
      <p:pic>
        <p:nvPicPr>
          <p:cNvPr id="4" name="Tijdelijke aanduiding voor inhoud 3" descr="peter pan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333625" y="1624806"/>
            <a:ext cx="4476750" cy="4476750"/>
          </a:xfrm>
        </p:spPr>
      </p:pic>
    </p:spTree>
  </p:cSld>
  <p:clrMapOvr>
    <a:masterClrMapping/>
  </p:clrMapOvr>
  <p:transition>
    <p:fade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l-BE" dirty="0"/>
              <a:t>Typische Verenigd </a:t>
            </a:r>
            <a:r>
              <a:rPr lang="nl-BE" dirty="0" err="1"/>
              <a:t>Koninkrijkse</a:t>
            </a:r>
            <a:r>
              <a:rPr lang="nl-BE" dirty="0"/>
              <a:t> dingen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 flipV="1">
            <a:off x="457200" y="1554481"/>
            <a:ext cx="45719" cy="45719"/>
          </a:xfrm>
        </p:spPr>
        <p:txBody>
          <a:bodyPr>
            <a:normAutofit fontScale="25000" lnSpcReduction="20000"/>
          </a:bodyPr>
          <a:lstStyle/>
          <a:p>
            <a:endParaRPr lang="nl-NL" dirty="0"/>
          </a:p>
        </p:txBody>
      </p:sp>
    </p:spTree>
  </p:cSld>
  <p:clrMapOvr>
    <a:masterClrMapping/>
  </p:clrMapOvr>
  <p:transition>
    <p:wheel spokes="8"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/>
              <a:t>Telefooncel</a:t>
            </a:r>
            <a:endParaRPr lang="nl-NL" dirty="0"/>
          </a:p>
        </p:txBody>
      </p:sp>
      <p:pic>
        <p:nvPicPr>
          <p:cNvPr id="4" name="Tijdelijke aanduiding voor inhoud 3" descr="telefoon huis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059832" y="1617734"/>
            <a:ext cx="2664296" cy="3956264"/>
          </a:xfrm>
        </p:spPr>
      </p:pic>
    </p:spTree>
  </p:cSld>
  <p:clrMapOvr>
    <a:masterClrMapping/>
  </p:clrMapOvr>
  <p:transition>
    <p:wheel spokes="1"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/>
              <a:t>Underground</a:t>
            </a:r>
            <a:endParaRPr lang="nl-NL" dirty="0"/>
          </a:p>
        </p:txBody>
      </p:sp>
      <p:pic>
        <p:nvPicPr>
          <p:cNvPr id="5" name="Tijdelijke aanduiding voor inhoud 4" descr="5644844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457200" y="2348706"/>
            <a:ext cx="4038600" cy="3028950"/>
          </a:xfrm>
        </p:spPr>
      </p:pic>
      <p:pic>
        <p:nvPicPr>
          <p:cNvPr id="6" name="Tijdelijke aanduiding voor inhoud 5" descr="12271626-London-England-July-2009-Heathrow-Airport-Underground-Station-Stock-Photo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686300" y="2543397"/>
            <a:ext cx="3962400" cy="2639568"/>
          </a:xfrm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5" name="Tijdelijke aanduiding voor inhoud 4" descr="zeppeling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251520" y="1570670"/>
            <a:ext cx="4382492" cy="3514759"/>
          </a:xfrm>
        </p:spPr>
      </p:pic>
      <p:pic>
        <p:nvPicPr>
          <p:cNvPr id="6" name="Tijdelijke aanduiding voor inhoud 5" descr="oorlogsboot_engels en niets anders echt waar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788023" y="1628800"/>
            <a:ext cx="4049115" cy="3389957"/>
          </a:xfrm>
        </p:spPr>
      </p:pic>
      <p:sp>
        <p:nvSpPr>
          <p:cNvPr id="7" name="Tekstvak 6"/>
          <p:cNvSpPr txBox="1"/>
          <p:nvPr/>
        </p:nvSpPr>
        <p:spPr>
          <a:xfrm>
            <a:off x="1043608" y="5517232"/>
            <a:ext cx="162489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dirty="0" err="1"/>
              <a:t>zepellin</a:t>
            </a:r>
            <a:endParaRPr lang="nl-NL" dirty="0"/>
          </a:p>
        </p:txBody>
      </p:sp>
      <p:sp>
        <p:nvSpPr>
          <p:cNvPr id="9" name="Tekstvak 8"/>
          <p:cNvSpPr txBox="1"/>
          <p:nvPr/>
        </p:nvSpPr>
        <p:spPr>
          <a:xfrm>
            <a:off x="6444208" y="5589240"/>
            <a:ext cx="21647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dirty="0"/>
              <a:t>Engelse boot uit WOI</a:t>
            </a:r>
            <a:endParaRPr lang="nl-NL" dirty="0"/>
          </a:p>
        </p:txBody>
      </p:sp>
    </p:spTree>
  </p:cSld>
  <p:clrMapOvr>
    <a:masterClrMapping/>
  </p:clrMapOvr>
  <p:transition>
    <p:checker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5" name="Tijdelijke aanduiding voor inhoud 4" descr="bus engeland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356029" y="1556792"/>
            <a:ext cx="4235488" cy="3312368"/>
          </a:xfrm>
        </p:spPr>
      </p:pic>
      <p:pic>
        <p:nvPicPr>
          <p:cNvPr id="6" name="Tijdelijke aanduiding voor inhoud 5" descr="the cam bridge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912461" y="2060848"/>
            <a:ext cx="3774339" cy="2830754"/>
          </a:xfrm>
        </p:spPr>
      </p:pic>
      <p:sp>
        <p:nvSpPr>
          <p:cNvPr id="7" name="Tekstvak 6"/>
          <p:cNvSpPr txBox="1"/>
          <p:nvPr/>
        </p:nvSpPr>
        <p:spPr>
          <a:xfrm>
            <a:off x="1475656" y="5517232"/>
            <a:ext cx="14740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dirty="0"/>
              <a:t>dubbeldekker</a:t>
            </a:r>
            <a:endParaRPr lang="nl-NL" dirty="0"/>
          </a:p>
        </p:txBody>
      </p:sp>
      <p:sp>
        <p:nvSpPr>
          <p:cNvPr id="8" name="Tekstvak 7"/>
          <p:cNvSpPr txBox="1"/>
          <p:nvPr/>
        </p:nvSpPr>
        <p:spPr>
          <a:xfrm>
            <a:off x="6660232" y="5949280"/>
            <a:ext cx="12022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dirty="0"/>
              <a:t>Cambridge</a:t>
            </a:r>
            <a:endParaRPr lang="nl-NL" dirty="0"/>
          </a:p>
        </p:txBody>
      </p:sp>
    </p:spTree>
  </p:cSld>
  <p:clrMapOvr>
    <a:masterClrMapping/>
  </p:clrMapOvr>
  <p:transition>
    <p:fade/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/>
              <a:t>Winkels</a:t>
            </a:r>
            <a:endParaRPr lang="nl-NL" dirty="0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endParaRPr lang="nl-NL"/>
          </a:p>
        </p:txBody>
      </p:sp>
    </p:spTree>
  </p:cSld>
  <p:clrMapOvr>
    <a:masterClrMapping/>
  </p:clrMapOvr>
  <p:transition>
    <p:wheel spokes="8"/>
  </p:transition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pic>
        <p:nvPicPr>
          <p:cNvPr id="7" name="Tijdelijke aanduiding voor inhoud 6" descr="hamleys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457301" y="2930626"/>
            <a:ext cx="4039985" cy="2439785"/>
          </a:xfrm>
        </p:spPr>
      </p:pic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nl-NL" dirty="0"/>
          </a:p>
        </p:txBody>
      </p:sp>
      <p:pic>
        <p:nvPicPr>
          <p:cNvPr id="8" name="Tijdelijke aanduiding voor inhoud 7" descr="speelgoed winkel binnen.jpg"/>
          <p:cNvPicPr>
            <a:picLocks noGrp="1" noChangeAspect="1"/>
          </p:cNvPicPr>
          <p:nvPr>
            <p:ph sz="quarter" idx="4"/>
          </p:nvPr>
        </p:nvPicPr>
        <p:blipFill>
          <a:blip r:embed="rId3" cstate="print"/>
          <a:stretch>
            <a:fillRect/>
          </a:stretch>
        </p:blipFill>
        <p:spPr>
          <a:xfrm>
            <a:off x="4645025" y="2846720"/>
            <a:ext cx="4041775" cy="2607597"/>
          </a:xfrm>
        </p:spPr>
      </p:pic>
      <p:pic>
        <p:nvPicPr>
          <p:cNvPr id="9" name="Afbeelding 8" descr="Hamleys-Logo_doode kaas door lachend kaksken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619672" y="-171400"/>
            <a:ext cx="4680520" cy="3055701"/>
          </a:xfrm>
          <a:prstGeom prst="rect">
            <a:avLst/>
          </a:prstGeom>
        </p:spPr>
      </p:pic>
    </p:spTree>
  </p:cSld>
  <p:clrMapOvr>
    <a:masterClrMapping/>
  </p:clrMapOvr>
  <p:transition>
    <p:strips dir="ld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4" name="Tijdelijke aanduiding voor inhoud 3" descr="kaart-van-het-verenigd-koninkrijk-van-groot-brittanni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051720" y="1340768"/>
            <a:ext cx="5506144" cy="5244602"/>
          </a:xfrm>
        </p:spPr>
      </p:pic>
    </p:spTree>
  </p:cSld>
  <p:clrMapOvr>
    <a:masterClrMapping/>
  </p:clrMapOvr>
  <p:transition>
    <p:blinds dir="vert"/>
  </p:transition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7" name="Tijdelijke aanduiding voor inhoud 6" descr="brand.gif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2339752" y="-675456"/>
            <a:ext cx="3024336" cy="3024336"/>
          </a:xfrm>
        </p:spPr>
      </p:pic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8" name="Tijdelijke aanduiding voor inhoud 7" descr="harods lachend kaksken.png"/>
          <p:cNvPicPr>
            <a:picLocks noGrp="1" noChangeAspect="1"/>
          </p:cNvPicPr>
          <p:nvPr>
            <p:ph sz="quarter" idx="4"/>
          </p:nvPr>
        </p:nvPicPr>
        <p:blipFill>
          <a:blip r:embed="rId3" cstate="print"/>
          <a:stretch>
            <a:fillRect/>
          </a:stretch>
        </p:blipFill>
        <p:spPr>
          <a:xfrm>
            <a:off x="0" y="1817440"/>
            <a:ext cx="9088923" cy="5040560"/>
          </a:xfrm>
        </p:spPr>
      </p:pic>
    </p:spTree>
  </p:cSld>
  <p:clrMapOvr>
    <a:masterClrMapping/>
  </p:clrMapOvr>
  <p:transition>
    <p:dissolve/>
  </p:transition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/>
              <a:t>Andere informatie </a:t>
            </a:r>
            <a:endParaRPr lang="nl-NL" dirty="0"/>
          </a:p>
        </p:txBody>
      </p:sp>
    </p:spTree>
  </p:cSld>
  <p:clrMapOvr>
    <a:masterClrMapping/>
  </p:clrMapOvr>
  <p:transition>
    <p:wheel spokes="8"/>
  </p:transition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/>
              <a:t>De pest…!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nl-BE" dirty="0"/>
              <a:t>We laten geen foto’s want het is te vies!!!</a:t>
            </a:r>
            <a:endParaRPr lang="nl-NL" dirty="0"/>
          </a:p>
        </p:txBody>
      </p:sp>
    </p:spTree>
  </p:cSld>
  <p:clrMapOvr>
    <a:masterClrMapping/>
  </p:clrMapOvr>
  <p:transition>
    <p:wedge/>
  </p:transition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/>
              <a:t>Klooster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nl-BE" dirty="0"/>
              <a:t>(Informatie zeggen we wel)</a:t>
            </a:r>
          </a:p>
        </p:txBody>
      </p:sp>
    </p:spTree>
  </p:cSld>
  <p:clrMapOvr>
    <a:masterClrMapping/>
  </p:clrMapOvr>
  <p:transition>
    <p:pull/>
  </p:transition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BE" dirty="0"/>
              <a:t>De Britse pond </a:t>
            </a:r>
            <a:endParaRPr lang="nl-NL" dirty="0"/>
          </a:p>
        </p:txBody>
      </p:sp>
      <p:pic>
        <p:nvPicPr>
          <p:cNvPr id="7" name="Tijdelijke aanduiding voor inhoud 6" descr="britse-pond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457200" y="3086362"/>
            <a:ext cx="4040188" cy="2128313"/>
          </a:xfrm>
        </p:spPr>
      </p:pic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nl-BE" dirty="0"/>
              <a:t>Pond symbool</a:t>
            </a:r>
            <a:endParaRPr lang="nl-NL" dirty="0"/>
          </a:p>
        </p:txBody>
      </p:sp>
      <p:pic>
        <p:nvPicPr>
          <p:cNvPr id="8" name="Tijdelijke aanduiding voor inhoud 7" descr="britse-pond-symbool_2966071.jpg"/>
          <p:cNvPicPr>
            <a:picLocks noGrp="1" noChangeAspect="1"/>
          </p:cNvPicPr>
          <p:nvPr>
            <p:ph sz="quarter" idx="4"/>
          </p:nvPr>
        </p:nvPicPr>
        <p:blipFill>
          <a:blip r:embed="rId3" cstate="print"/>
          <a:stretch>
            <a:fillRect/>
          </a:stretch>
        </p:blipFill>
        <p:spPr>
          <a:xfrm>
            <a:off x="4690268" y="2174875"/>
            <a:ext cx="3951288" cy="3951288"/>
          </a:xfrm>
        </p:spPr>
      </p:pic>
    </p:spTree>
  </p:cSld>
  <p:clrMapOvr>
    <a:masterClrMapping/>
  </p:clrMapOvr>
  <p:transition>
    <p:dissolve/>
  </p:transition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l-BE" dirty="0"/>
              <a:t>Dank u voor u aandacht</a:t>
            </a:r>
            <a:br>
              <a:rPr lang="nl-BE" dirty="0"/>
            </a:br>
            <a:r>
              <a:rPr lang="nl-BE" dirty="0"/>
              <a:t>Nog vragen? </a:t>
            </a:r>
            <a:endParaRPr lang="nl-NL" dirty="0"/>
          </a:p>
        </p:txBody>
      </p:sp>
    </p:spTree>
  </p:cSld>
  <p:clrMapOvr>
    <a:masterClrMapping/>
  </p:clrMapOvr>
  <p:transition>
    <p:wheel spokes="8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75000"/>
            <a:alpha val="81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5" name="Tijdelijke aanduiding voor inhoud 4" descr="UK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1763688" y="260648"/>
            <a:ext cx="5400600" cy="6309355"/>
          </a:xfrm>
        </p:spPr>
      </p:pic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556761" y="6080444"/>
            <a:ext cx="87247" cy="84860"/>
          </a:xfrm>
        </p:spPr>
        <p:txBody>
          <a:bodyPr>
            <a:normAutofit fontScale="25000" lnSpcReduction="20000"/>
          </a:bodyPr>
          <a:lstStyle/>
          <a:p>
            <a:endParaRPr lang="nl-NL" dirty="0"/>
          </a:p>
        </p:txBody>
      </p:sp>
    </p:spTree>
  </p:cSld>
  <p:clrMapOvr>
    <a:masterClrMapping/>
  </p:clrMapOvr>
  <p:transition>
    <p:comb dir="vert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4" name="Tijdelijke aanduiding voor inhoud 3" descr="vlag V.K.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73210" cy="6858000"/>
          </a:xfrm>
        </p:spPr>
      </p:pic>
    </p:spTree>
  </p:cSld>
  <p:clrMapOvr>
    <a:masterClrMapping/>
  </p:clrMapOvr>
  <p:transition>
    <p:comb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l-BE" dirty="0"/>
              <a:t>Schild Het Verenigd Koninkrijk</a:t>
            </a:r>
            <a:br>
              <a:rPr lang="nl-BE" dirty="0"/>
            </a:br>
            <a:endParaRPr lang="nl-NL" dirty="0"/>
          </a:p>
        </p:txBody>
      </p:sp>
      <p:pic>
        <p:nvPicPr>
          <p:cNvPr id="4" name="Tijdelijke aanduiding voor inhoud 3" descr="schild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899592" y="974049"/>
            <a:ext cx="7164288" cy="5883951"/>
          </a:xfrm>
        </p:spPr>
      </p:pic>
    </p:spTree>
  </p:cSld>
  <p:clrMapOvr>
    <a:masterClrMapping/>
  </p:clrMapOvr>
  <p:transition>
    <p:randomBar dir="vert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l-BE" dirty="0"/>
              <a:t>Dieren</a:t>
            </a:r>
            <a:br>
              <a:rPr lang="nl-BE" dirty="0"/>
            </a:br>
            <a:endParaRPr lang="nl-NL" dirty="0"/>
          </a:p>
        </p:txBody>
      </p:sp>
    </p:spTree>
  </p:cSld>
  <p:clrMapOvr>
    <a:masterClrMapping/>
  </p:clrMapOvr>
  <p:transition>
    <p:wheel spokes="8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2D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err="1"/>
              <a:t>bulldog</a:t>
            </a:r>
            <a:endParaRPr lang="nl-NL" dirty="0"/>
          </a:p>
        </p:txBody>
      </p:sp>
      <p:pic>
        <p:nvPicPr>
          <p:cNvPr id="4" name="Tijdelijke aanduiding voor inhoud 3" descr="bulldog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835696" y="1340768"/>
            <a:ext cx="6210480" cy="5328592"/>
          </a:xfrm>
        </p:spPr>
      </p:pic>
    </p:spTree>
  </p:cSld>
  <p:clrMapOvr>
    <a:masterClrMapping/>
  </p:clrMapOvr>
  <p:transition>
    <p:plus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00082"/>
            </a:gs>
            <a:gs pos="30000">
              <a:srgbClr val="66008F"/>
            </a:gs>
            <a:gs pos="64999">
              <a:srgbClr val="BA0066"/>
            </a:gs>
            <a:gs pos="89999">
              <a:srgbClr val="FF0000"/>
            </a:gs>
            <a:gs pos="100000">
              <a:srgbClr val="FF8200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5" name="Tijdelijke aanduiding voor inhoud 4" descr="moste van loch ness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971600" y="908720"/>
            <a:ext cx="7427168" cy="5570376"/>
          </a:xfrm>
        </p:spPr>
      </p:pic>
      <p:sp>
        <p:nvSpPr>
          <p:cNvPr id="9" name="Tijdelijke aanduiding voor inhoud 8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7" name="Tekstvak 6"/>
          <p:cNvSpPr txBox="1"/>
          <p:nvPr/>
        </p:nvSpPr>
        <p:spPr>
          <a:xfrm>
            <a:off x="539552" y="1628800"/>
            <a:ext cx="22322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dirty="0"/>
              <a:t>Monster Loch Ness</a:t>
            </a:r>
            <a:endParaRPr lang="nl-NL" dirty="0"/>
          </a:p>
        </p:txBody>
      </p:sp>
      <p:sp>
        <p:nvSpPr>
          <p:cNvPr id="8" name="Tekstvak 7"/>
          <p:cNvSpPr txBox="1"/>
          <p:nvPr/>
        </p:nvSpPr>
        <p:spPr>
          <a:xfrm>
            <a:off x="5220072" y="6165304"/>
            <a:ext cx="34563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dirty="0"/>
              <a:t>Francis Bacon, schilder</a:t>
            </a:r>
            <a:endParaRPr lang="nl-NL" dirty="0"/>
          </a:p>
        </p:txBody>
      </p:sp>
    </p:spTree>
  </p:cSld>
  <p:clrMapOvr>
    <a:masterClrMapping/>
  </p:clrMapOvr>
  <p:transition>
    <p:newsflash/>
  </p:transition>
</p:sld>
</file>

<file path=ppt/theme/theme1.xml><?xml version="1.0" encoding="utf-8"?>
<a:theme xmlns:a="http://schemas.openxmlformats.org/drawingml/2006/main" name="Office-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178</TotalTime>
  <Words>89</Words>
  <Application>Microsoft Office PowerPoint</Application>
  <PresentationFormat>Diavoorstelling (4:3)</PresentationFormat>
  <Paragraphs>35</Paragraphs>
  <Slides>35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2</vt:i4>
      </vt:variant>
      <vt:variant>
        <vt:lpstr>Thema</vt:lpstr>
      </vt:variant>
      <vt:variant>
        <vt:i4>1</vt:i4>
      </vt:variant>
      <vt:variant>
        <vt:lpstr>Diatitels</vt:lpstr>
      </vt:variant>
      <vt:variant>
        <vt:i4>35</vt:i4>
      </vt:variant>
    </vt:vector>
  </HeadingPairs>
  <TitlesOfParts>
    <vt:vector size="38" baseType="lpstr">
      <vt:lpstr>Arial</vt:lpstr>
      <vt:lpstr>Calibri</vt:lpstr>
      <vt:lpstr>Office-thema</vt:lpstr>
      <vt:lpstr>Goodmorning everyone   Het Verenigd Koninkrijk </vt:lpstr>
      <vt:lpstr>PowerPoint-presentatie</vt:lpstr>
      <vt:lpstr>PowerPoint-presentatie</vt:lpstr>
      <vt:lpstr>PowerPoint-presentatie</vt:lpstr>
      <vt:lpstr>PowerPoint-presentatie</vt:lpstr>
      <vt:lpstr>Schild Het Verenigd Koninkrijk </vt:lpstr>
      <vt:lpstr>Dieren </vt:lpstr>
      <vt:lpstr>bulldog</vt:lpstr>
      <vt:lpstr>PowerPoint-presentatie</vt:lpstr>
      <vt:lpstr>monumenten</vt:lpstr>
      <vt:lpstr>PowerPoint-presentatie</vt:lpstr>
      <vt:lpstr>Beroemde mensen </vt:lpstr>
      <vt:lpstr> Lang leven Elizabeth </vt:lpstr>
      <vt:lpstr>PowerPoint-presentatie</vt:lpstr>
      <vt:lpstr>Boy george</vt:lpstr>
      <vt:lpstr>Sherlock Holmes</vt:lpstr>
      <vt:lpstr>Taxi’s</vt:lpstr>
      <vt:lpstr>De bekende taxi’s</vt:lpstr>
      <vt:lpstr>muziek</vt:lpstr>
      <vt:lpstr>Doedelzak</vt:lpstr>
      <vt:lpstr>Films </vt:lpstr>
      <vt:lpstr>Peter Pan</vt:lpstr>
      <vt:lpstr>Typische Verenigd Koninkrijkse dingen</vt:lpstr>
      <vt:lpstr>Telefooncel</vt:lpstr>
      <vt:lpstr>Underground</vt:lpstr>
      <vt:lpstr>PowerPoint-presentatie</vt:lpstr>
      <vt:lpstr>PowerPoint-presentatie</vt:lpstr>
      <vt:lpstr>Winkels</vt:lpstr>
      <vt:lpstr>PowerPoint-presentatie</vt:lpstr>
      <vt:lpstr>PowerPoint-presentatie</vt:lpstr>
      <vt:lpstr>Andere informatie </vt:lpstr>
      <vt:lpstr>De pest…!</vt:lpstr>
      <vt:lpstr>Klooster</vt:lpstr>
      <vt:lpstr>PowerPoint-presentatie</vt:lpstr>
      <vt:lpstr>Dank u voor u aandacht Nog vragen?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Goodmorning everyone engeland</dc:title>
  <dc:creator>gebruiker</dc:creator>
  <cp:lastModifiedBy>5eleerjaar</cp:lastModifiedBy>
  <cp:revision>34</cp:revision>
  <dcterms:created xsi:type="dcterms:W3CDTF">2017-01-24T14:06:56Z</dcterms:created>
  <dcterms:modified xsi:type="dcterms:W3CDTF">2017-02-14T14:26:05Z</dcterms:modified>
</cp:coreProperties>
</file>