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9" r:id="rId16"/>
    <p:sldId id="271" r:id="rId17"/>
    <p:sldId id="272" r:id="rId18"/>
    <p:sldId id="284" r:id="rId19"/>
    <p:sldId id="285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6" r:id="rId29"/>
    <p:sldId id="281" r:id="rId30"/>
    <p:sldId id="282" r:id="rId31"/>
    <p:sldId id="283" r:id="rId32"/>
    <p:sldId id="287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64" d="100"/>
          <a:sy n="64" d="100"/>
        </p:scale>
        <p:origin x="135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4DE22-3142-4117-A7A3-D6A783CE16CD}" type="datetimeFigureOut">
              <a:rPr lang="nl-NL" smtClean="0"/>
              <a:t>14-2-2017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8A209-A224-4E19-98BF-1C8C7C23490E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8DE1-9DC3-4CDF-9D66-47187055D061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006-C74A-4946-BF15-21086FAD02B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8DE1-9DC3-4CDF-9D66-47187055D061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006-C74A-4946-BF15-21086FAD02B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8DE1-9DC3-4CDF-9D66-47187055D061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006-C74A-4946-BF15-21086FAD02B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8DE1-9DC3-4CDF-9D66-47187055D061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006-C74A-4946-BF15-21086FAD02B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8DE1-9DC3-4CDF-9D66-47187055D061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006-C74A-4946-BF15-21086FAD02B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8DE1-9DC3-4CDF-9D66-47187055D061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006-C74A-4946-BF15-21086FAD02B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8DE1-9DC3-4CDF-9D66-47187055D061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006-C74A-4946-BF15-21086FAD02B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8DE1-9DC3-4CDF-9D66-47187055D061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006-C74A-4946-BF15-21086FAD02B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8DE1-9DC3-4CDF-9D66-47187055D061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006-C74A-4946-BF15-21086FAD02B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8DE1-9DC3-4CDF-9D66-47187055D061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006-C74A-4946-BF15-21086FAD02B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8DE1-9DC3-4CDF-9D66-47187055D061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4006-C74A-4946-BF15-21086FAD02B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8DE1-9DC3-4CDF-9D66-47187055D061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4006-C74A-4946-BF15-21086FAD02B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dUzOSnWKhSQ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9600" dirty="0"/>
              <a:t>Duitsland</a:t>
            </a:r>
            <a:endParaRPr lang="nl-NL" sz="9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BE" sz="5400" dirty="0"/>
              <a:t>Gemaakt door:</a:t>
            </a:r>
          </a:p>
          <a:p>
            <a:r>
              <a:rPr lang="nl-BE" sz="5400" dirty="0"/>
              <a:t>Kaya Elise Juliette</a:t>
            </a:r>
            <a:endParaRPr lang="nl-NL" sz="5400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arl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168352" cy="237626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 flipH="1">
            <a:off x="285718" y="2780928"/>
            <a:ext cx="3710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/>
              <a:t>Marlene</a:t>
            </a:r>
            <a:r>
              <a:rPr lang="nl-BE" sz="3600" dirty="0"/>
              <a:t> </a:t>
            </a:r>
            <a:r>
              <a:rPr lang="nl-BE" sz="3600" dirty="0" err="1"/>
              <a:t>Dietrich</a:t>
            </a:r>
            <a:r>
              <a:rPr lang="nl-BE" sz="3600" dirty="0"/>
              <a:t> </a:t>
            </a:r>
          </a:p>
        </p:txBody>
      </p:sp>
      <p:pic>
        <p:nvPicPr>
          <p:cNvPr id="4" name="Afbeelding 3" descr="stefi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2952328" cy="213596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857752" y="5877272"/>
            <a:ext cx="281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Steffi Graf </a:t>
            </a:r>
            <a:endParaRPr lang="nl-N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051720" y="148478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dirty="0" err="1"/>
              <a:t>AutomerkenDuitsland</a:t>
            </a:r>
            <a:endParaRPr lang="nl-NL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mw_audi_merced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4070226" cy="1152128"/>
          </a:xfrm>
          <a:prstGeom prst="rect">
            <a:avLst/>
          </a:prstGeom>
        </p:spPr>
      </p:pic>
      <p:pic>
        <p:nvPicPr>
          <p:cNvPr id="3" name="Afbeelding 2" descr="pors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4299193" cy="2187215"/>
          </a:xfrm>
          <a:prstGeom prst="rect">
            <a:avLst/>
          </a:prstGeom>
        </p:spPr>
      </p:pic>
      <p:pic>
        <p:nvPicPr>
          <p:cNvPr id="4" name="Afbeelding 3" descr="porsch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437112"/>
            <a:ext cx="3240360" cy="204596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580112" y="522920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 err="1"/>
              <a:t>Porsch</a:t>
            </a:r>
            <a:endParaRPr lang="nl-NL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19672" y="263691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/>
              <a:t>Mooie landschappen</a:t>
            </a:r>
            <a:endParaRPr lang="nl-NL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uitsland_Landschap gebouw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3240360" cy="2160240"/>
          </a:xfrm>
          <a:prstGeom prst="rect">
            <a:avLst/>
          </a:prstGeom>
        </p:spPr>
      </p:pic>
      <p:pic>
        <p:nvPicPr>
          <p:cNvPr id="3" name="Afbeelding 2" descr="frankfurtnac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764704"/>
            <a:ext cx="2431912" cy="18002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868144" y="249289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In de nacht</a:t>
            </a:r>
            <a:endParaRPr lang="nl-NL" sz="3200" dirty="0"/>
          </a:p>
        </p:txBody>
      </p:sp>
      <p:pic>
        <p:nvPicPr>
          <p:cNvPr id="5" name="Afbeelding 4" descr="landsch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284984"/>
            <a:ext cx="31683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j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5184576" cy="345638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203848" y="4581128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Vele mensen gaan naar Duitsland om te skiën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267744" y="285293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dirty="0"/>
              <a:t>Voetbal WK</a:t>
            </a:r>
            <a:endParaRPr lang="nl-NL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K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2808312" cy="2314575"/>
          </a:xfrm>
          <a:prstGeom prst="rect">
            <a:avLst/>
          </a:prstGeom>
        </p:spPr>
      </p:pic>
      <p:pic>
        <p:nvPicPr>
          <p:cNvPr id="3" name="Afbeelding 2" descr="voetb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140968"/>
            <a:ext cx="4117716" cy="269710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004048" y="134076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/>
              <a:t>WK 2014</a:t>
            </a:r>
            <a:endParaRPr lang="nl-NL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1640" y="1988840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/>
              <a:t>En nu gaan we samen het volkslied zingen!</a:t>
            </a:r>
            <a:endParaRPr lang="nl-NL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90872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Das Lied der </a:t>
            </a:r>
            <a:r>
              <a:rPr lang="nl-NL" b="1" dirty="0" err="1"/>
              <a:t>Deutschen</a:t>
            </a:r>
            <a:r>
              <a:rPr lang="nl-NL" b="1" dirty="0"/>
              <a:t> </a:t>
            </a:r>
            <a:br>
              <a:rPr lang="nl-NL" b="1" dirty="0"/>
            </a:br>
            <a:endParaRPr lang="nl-NL" dirty="0"/>
          </a:p>
        </p:txBody>
      </p:sp>
      <p:pic>
        <p:nvPicPr>
          <p:cNvPr id="3" name="Afbeelding 2" descr="Duitse-vlag-Duitsland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3005956" cy="1805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417638"/>
          </a:xfrm>
        </p:spPr>
        <p:txBody>
          <a:bodyPr>
            <a:normAutofit/>
          </a:bodyPr>
          <a:lstStyle/>
          <a:p>
            <a:r>
              <a:rPr lang="nl-BE" sz="6600" dirty="0"/>
              <a:t>Europa kaart</a:t>
            </a:r>
            <a:endParaRPr lang="nl-NL" sz="6600" dirty="0"/>
          </a:p>
        </p:txBody>
      </p:sp>
      <p:pic>
        <p:nvPicPr>
          <p:cNvPr id="4" name="Tijdelijke aanduiding voor inhoud 3" descr="landkaart_europ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766925" cy="5431182"/>
          </a:xfrm>
        </p:spPr>
      </p:pic>
      <p:cxnSp>
        <p:nvCxnSpPr>
          <p:cNvPr id="11" name="Gebogen verbindingslijn 10"/>
          <p:cNvCxnSpPr/>
          <p:nvPr/>
        </p:nvCxnSpPr>
        <p:spPr>
          <a:xfrm>
            <a:off x="539552" y="2780928"/>
            <a:ext cx="3312368" cy="11521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123728" y="2276872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err="1"/>
              <a:t>Haribo</a:t>
            </a:r>
            <a:r>
              <a:rPr lang="nl-BE" sz="6000" dirty="0"/>
              <a:t> maker</a:t>
            </a:r>
            <a:endParaRPr lang="nl-NL" sz="6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ummy be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653136"/>
            <a:ext cx="3275856" cy="1620882"/>
          </a:xfrm>
          <a:prstGeom prst="rect">
            <a:avLst/>
          </a:prstGeom>
        </p:spPr>
      </p:pic>
      <p:pic>
        <p:nvPicPr>
          <p:cNvPr id="3" name="Afbeelding 2" descr="hari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348880"/>
            <a:ext cx="2784871" cy="1742790"/>
          </a:xfrm>
          <a:prstGeom prst="rect">
            <a:avLst/>
          </a:prstGeom>
        </p:spPr>
      </p:pic>
      <p:pic>
        <p:nvPicPr>
          <p:cNvPr id="4" name="Afbeelding 3" descr="Haribo_factories_in_Euro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340768"/>
            <a:ext cx="3494761" cy="327730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0" y="332656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err="1"/>
              <a:t>Haribo</a:t>
            </a:r>
            <a:r>
              <a:rPr lang="nl-BE" sz="6000" dirty="0"/>
              <a:t> fabrieken</a:t>
            </a:r>
            <a:endParaRPr lang="nl-NL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arib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7"/>
            <a:ext cx="3867282" cy="2592288"/>
          </a:xfrm>
          <a:prstGeom prst="rect">
            <a:avLst/>
          </a:prstGeom>
        </p:spPr>
      </p:pic>
      <p:pic>
        <p:nvPicPr>
          <p:cNvPr id="3" name="Afbeelding 2" descr="Haribotuif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89040"/>
            <a:ext cx="4072200" cy="1872208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979712" y="2564904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/>
              <a:t>De </a:t>
            </a:r>
            <a:r>
              <a:rPr lang="nl-BE" sz="6000" dirty="0" err="1"/>
              <a:t>Oktoberfesten</a:t>
            </a:r>
            <a:endParaRPr lang="nl-NL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5938_Haupteingang_Oktoberfest_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889000"/>
            <a:ext cx="5760640" cy="542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653136" cy="2585076"/>
          </a:xfrm>
          <a:prstGeom prst="rect">
            <a:avLst/>
          </a:prstGeom>
        </p:spPr>
      </p:pic>
      <p:pic>
        <p:nvPicPr>
          <p:cNvPr id="3" name="Afbeelding 2" descr="duitse kle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89040"/>
            <a:ext cx="3822685" cy="2376264"/>
          </a:xfrm>
          <a:prstGeom prst="rect">
            <a:avLst/>
          </a:prstGeom>
        </p:spPr>
      </p:pic>
      <p:pic>
        <p:nvPicPr>
          <p:cNvPr id="4" name="Afbeelding 3" descr="oktoberfest-ettenleu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149080"/>
            <a:ext cx="2160240" cy="21907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51720" y="2276872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Duitse weetjes</a:t>
            </a:r>
            <a:endParaRPr lang="nl-NL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2420888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Hoofdstad: Berlijn</a:t>
            </a:r>
          </a:p>
          <a:p>
            <a:r>
              <a:rPr lang="nl-BE" sz="2800" dirty="0"/>
              <a:t>Landnummer:+49</a:t>
            </a:r>
          </a:p>
          <a:p>
            <a:r>
              <a:rPr lang="nl-BE" sz="2800" dirty="0"/>
              <a:t>Oppervlakte: 357.376 </a:t>
            </a:r>
            <a:r>
              <a:rPr lang="nl-BE" sz="2800" dirty="0" err="1"/>
              <a:t>km²</a:t>
            </a:r>
            <a:endParaRPr lang="nl-BE" sz="2800" dirty="0"/>
          </a:p>
          <a:p>
            <a:r>
              <a:rPr lang="nl-BE" sz="2800" dirty="0"/>
              <a:t>Inwoners: 80.722.792(2016)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erlijnse-mu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4730496" cy="315772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563888" y="4293096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Vroeger was Duitsland in twee: </a:t>
            </a:r>
            <a:r>
              <a:rPr lang="nl-BE" sz="3200" dirty="0" err="1"/>
              <a:t>Oost-Duitsland</a:t>
            </a:r>
            <a:endParaRPr lang="nl-BE" sz="3200" dirty="0"/>
          </a:p>
          <a:p>
            <a:r>
              <a:rPr lang="nl-BE" sz="3200" dirty="0"/>
              <a:t>En </a:t>
            </a:r>
            <a:r>
              <a:rPr lang="nl-BE" sz="3200" dirty="0" err="1"/>
              <a:t>West-DUITSLAND</a:t>
            </a:r>
            <a:endParaRPr lang="nl-BE" sz="3200" dirty="0"/>
          </a:p>
          <a:p>
            <a:r>
              <a:rPr lang="nl-BE" sz="3200" dirty="0"/>
              <a:t>Die werd gesplitst door de Berlijnse Muur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843808" y="256490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/>
              <a:t>Eten</a:t>
            </a:r>
            <a:endParaRPr lang="nl-NL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err="1"/>
              <a:t>Deutschland</a:t>
            </a:r>
            <a:endParaRPr lang="nl-NL" sz="6600" dirty="0"/>
          </a:p>
        </p:txBody>
      </p:sp>
      <p:pic>
        <p:nvPicPr>
          <p:cNvPr id="4" name="Tijdelijke aanduiding voor inhoud 3" descr="duitsland_kaar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6048672" cy="50729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pple-stru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5"/>
            <a:ext cx="1872208" cy="1254379"/>
          </a:xfrm>
          <a:prstGeom prst="rect">
            <a:avLst/>
          </a:prstGeom>
        </p:spPr>
      </p:pic>
      <p:pic>
        <p:nvPicPr>
          <p:cNvPr id="3" name="Afbeelding 2" descr="Berlijnse b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284984"/>
            <a:ext cx="2571750" cy="2143125"/>
          </a:xfrm>
          <a:prstGeom prst="rect">
            <a:avLst/>
          </a:prstGeom>
        </p:spPr>
      </p:pic>
      <p:pic>
        <p:nvPicPr>
          <p:cNvPr id="4" name="Afbeelding 3" descr="bratwur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76672"/>
            <a:ext cx="3422154" cy="2159760"/>
          </a:xfrm>
          <a:prstGeom prst="rect">
            <a:avLst/>
          </a:prstGeom>
        </p:spPr>
      </p:pic>
      <p:pic>
        <p:nvPicPr>
          <p:cNvPr id="5" name="Afbeelding 4" descr="cakerol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293096"/>
            <a:ext cx="3174437" cy="238082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een-laugenbrezel-een-duitse-pretzel-op-een-vastgestelde-lijst-voor-ontbij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4572008"/>
            <a:ext cx="2169242" cy="1440160"/>
          </a:xfrm>
          <a:prstGeom prst="rect">
            <a:avLst/>
          </a:prstGeom>
        </p:spPr>
      </p:pic>
      <p:pic>
        <p:nvPicPr>
          <p:cNvPr id="3" name="Afbeelding 2" descr="gs-36f37-Bretz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08720"/>
            <a:ext cx="3499589" cy="1944216"/>
          </a:xfrm>
          <a:prstGeom prst="rect">
            <a:avLst/>
          </a:prstGeom>
        </p:spPr>
      </p:pic>
      <p:pic>
        <p:nvPicPr>
          <p:cNvPr id="5" name="Afbeelding 4" descr="verschilende worst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725144"/>
            <a:ext cx="3779912" cy="1901935"/>
          </a:xfrm>
          <a:prstGeom prst="rect">
            <a:avLst/>
          </a:prstGeom>
        </p:spPr>
      </p:pic>
      <p:pic>
        <p:nvPicPr>
          <p:cNvPr id="6" name="Afbeelding 5" descr="toetj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620688"/>
            <a:ext cx="3963020" cy="242088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830017171_20857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064896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uitse-vlag-Duits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3725245" cy="2237606"/>
          </a:xfrm>
          <a:prstGeom prst="rect">
            <a:avLst/>
          </a:prstGeom>
        </p:spPr>
      </p:pic>
      <p:pic>
        <p:nvPicPr>
          <p:cNvPr id="5" name="Afbeelding 4" descr="hart v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780928"/>
            <a:ext cx="3635896" cy="2089934"/>
          </a:xfrm>
          <a:prstGeom prst="rect">
            <a:avLst/>
          </a:prstGeom>
        </p:spPr>
      </p:pic>
      <p:pic>
        <p:nvPicPr>
          <p:cNvPr id="6" name="Afbeelding 5" descr="de vlag op de wereld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509120"/>
            <a:ext cx="3803912" cy="213970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55576" y="342900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/>
              <a:t>Duit</a:t>
            </a:r>
            <a:r>
              <a:rPr lang="nl-BE" sz="4000" dirty="0">
                <a:solidFill>
                  <a:srgbClr val="FF0000"/>
                </a:solidFill>
              </a:rPr>
              <a:t>se vl</a:t>
            </a:r>
            <a:r>
              <a:rPr lang="nl-BE" sz="4000" dirty="0">
                <a:solidFill>
                  <a:srgbClr val="FFCC00"/>
                </a:solidFill>
              </a:rPr>
              <a:t>ag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907704" y="234888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200" dirty="0"/>
              <a:t>GEBOUWEN</a:t>
            </a:r>
            <a:endParaRPr lang="nl-NL" sz="7200" dirty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1763688" y="3789040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de dom van keulen ( kerk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528392" cy="266429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5536" y="3284984"/>
            <a:ext cx="3420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De dom van Keulen </a:t>
            </a:r>
          </a:p>
        </p:txBody>
      </p:sp>
      <p:pic>
        <p:nvPicPr>
          <p:cNvPr id="4" name="Afbeelding 3" descr="duisburginnenhaf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20688"/>
            <a:ext cx="3960440" cy="273630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355976" y="335699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De haven van Duisburg</a:t>
            </a:r>
            <a:endParaRPr lang="nl-NL" sz="3200" dirty="0"/>
          </a:p>
        </p:txBody>
      </p:sp>
      <p:pic>
        <p:nvPicPr>
          <p:cNvPr id="6" name="Afbeelding 5" descr="duitsl-Brandenburger%20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077072"/>
            <a:ext cx="3446512" cy="227074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788024" y="4869160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Brandenburger</a:t>
            </a:r>
          </a:p>
          <a:p>
            <a:r>
              <a:rPr lang="nl-BE" sz="3200" dirty="0"/>
              <a:t>            Tor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frankfurtalteo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548680"/>
            <a:ext cx="3074213" cy="2304256"/>
          </a:xfrm>
          <a:prstGeom prst="rect">
            <a:avLst/>
          </a:prstGeom>
        </p:spPr>
      </p:pic>
      <p:pic>
        <p:nvPicPr>
          <p:cNvPr id="18434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3762375" cy="809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907704" y="1916832"/>
            <a:ext cx="69482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/>
              <a:t>Bekende mensen </a:t>
            </a:r>
          </a:p>
          <a:p>
            <a:r>
              <a:rPr lang="nl-BE" sz="6600" dirty="0"/>
              <a:t>Duitsland</a:t>
            </a:r>
            <a:endParaRPr lang="nl-NL" sz="6600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1115616" y="4221088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lbert einstij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2520280" cy="1885950"/>
          </a:xfrm>
          <a:prstGeom prst="rect">
            <a:avLst/>
          </a:prstGeom>
        </p:spPr>
      </p:pic>
      <p:pic>
        <p:nvPicPr>
          <p:cNvPr id="3" name="Afbeelding 2" descr="Albe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60648"/>
            <a:ext cx="1631826" cy="217857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5576" y="249289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Albert </a:t>
            </a:r>
            <a:r>
              <a:rPr lang="nl-NL" sz="3600" dirty="0" err="1"/>
              <a:t>Einstein</a:t>
            </a:r>
            <a:endParaRPr lang="nl-NL" sz="3600" dirty="0"/>
          </a:p>
        </p:txBody>
      </p:sp>
      <p:pic>
        <p:nvPicPr>
          <p:cNvPr id="5" name="Afbeelding 4" descr="joachi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420888"/>
            <a:ext cx="3914775" cy="214312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220072" y="4437112"/>
            <a:ext cx="2880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Joachim </a:t>
            </a:r>
            <a:r>
              <a:rPr lang="nl-NL" sz="4400" dirty="0" err="1"/>
              <a:t>Gauck</a:t>
            </a:r>
            <a:endParaRPr lang="nl-NL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106</Words>
  <Application>Microsoft Office PowerPoint</Application>
  <PresentationFormat>Diavoorstelling (4:3)</PresentationFormat>
  <Paragraphs>38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Office-thema</vt:lpstr>
      <vt:lpstr>Duitsland</vt:lpstr>
      <vt:lpstr>Europa kaart</vt:lpstr>
      <vt:lpstr>Deutschland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Duitsland</dc:title>
  <dc:creator>gebruiker</dc:creator>
  <cp:lastModifiedBy>5eleerjaar</cp:lastModifiedBy>
  <cp:revision>52</cp:revision>
  <dcterms:created xsi:type="dcterms:W3CDTF">2017-01-31T12:58:39Z</dcterms:created>
  <dcterms:modified xsi:type="dcterms:W3CDTF">2017-02-14T14:23:15Z</dcterms:modified>
</cp:coreProperties>
</file>